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DF566-F9DE-4277-A918-7E0DA246D3E8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0156C-42DA-4D6C-8395-B1CA58ACD7B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0156C-42DA-4D6C-8395-B1CA58ACD7BB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14D6-04C8-482D-BFE9-6D3E85E3A734}" type="datetimeFigureOut">
              <a:rPr lang="pt-PT" smtClean="0"/>
              <a:pPr/>
              <a:t>31-05-2014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D0008-96A9-4370-9718-767C6C3C227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mn\Downloads\Aura%20Dione%20-%20Friends%20ft.%20Rock%20Mafia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c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-171400"/>
            <a:ext cx="7772400" cy="836711"/>
          </a:xfrm>
        </p:spPr>
        <p:txBody>
          <a:bodyPr/>
          <a:lstStyle/>
          <a:p>
            <a:r>
              <a:rPr lang="pt-PT" i="1" dirty="0" err="1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Friends</a:t>
            </a:r>
            <a:endParaRPr lang="pt-PT" i="1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2" name="Imagem 11" descr="spong.jpg"/>
          <p:cNvPicPr>
            <a:picLocks noChangeAspect="1"/>
          </p:cNvPicPr>
          <p:nvPr/>
        </p:nvPicPr>
        <p:blipFill>
          <a:blip r:embed="rId5" cstate="print"/>
          <a:srcRect t="30191"/>
          <a:stretch>
            <a:fillRect/>
          </a:stretch>
        </p:blipFill>
        <p:spPr>
          <a:xfrm>
            <a:off x="0" y="692696"/>
            <a:ext cx="5724128" cy="1997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m 12" descr="don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005064"/>
            <a:ext cx="3127995" cy="2648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m 10" descr="tumblr_migm91qv2x1qiblwbo1_50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4653136"/>
            <a:ext cx="3078342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m 6" descr="Friendship.jpg"/>
          <p:cNvPicPr>
            <a:picLocks noChangeAspect="1"/>
          </p:cNvPicPr>
          <p:nvPr/>
        </p:nvPicPr>
        <p:blipFill>
          <a:blip r:embed="rId8" cstate="print">
            <a:lum bright="30000"/>
          </a:blip>
          <a:srcRect l="10339"/>
          <a:stretch>
            <a:fillRect/>
          </a:stretch>
        </p:blipFill>
        <p:spPr>
          <a:xfrm>
            <a:off x="6228184" y="548680"/>
            <a:ext cx="2736304" cy="2058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CaixaDeTexto 14"/>
          <p:cNvSpPr txBox="1"/>
          <p:nvPr/>
        </p:nvSpPr>
        <p:spPr>
          <a:xfrm>
            <a:off x="251520" y="270892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 conquer friends showing our true colors, true friends stay with us until the end.</a:t>
            </a:r>
            <a:endParaRPr lang="pt-P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3419872" y="4725144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Friends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protect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us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from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things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that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are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bad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, as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protect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them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just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want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best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for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each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other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pt-PT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6372200" y="278092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With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friends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can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have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fun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party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and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just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enjoy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and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they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will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never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judge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PT" dirty="0" err="1" smtClean="0">
                <a:solidFill>
                  <a:schemeClr val="bg1">
                    <a:lumMod val="95000"/>
                  </a:schemeClr>
                </a:solidFill>
              </a:rPr>
              <a:t>us</a:t>
            </a:r>
            <a:r>
              <a:rPr lang="pt-PT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pt-PT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7" name="Aura Dione - Friends ft. Rock Maf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 flipV="1">
            <a:off x="8676456" y="0"/>
            <a:ext cx="288032" cy="28803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23003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" grpId="0"/>
      <p:bldP spid="15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63</Words>
  <Application>Microsoft Office PowerPoint</Application>
  <PresentationFormat>Apresentação no Ecrã (4:3)</PresentationFormat>
  <Paragraphs>5</Paragraphs>
  <Slides>1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Friends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and Family</dc:title>
  <dc:creator>tmn</dc:creator>
  <cp:lastModifiedBy>tmn</cp:lastModifiedBy>
  <cp:revision>9</cp:revision>
  <dcterms:created xsi:type="dcterms:W3CDTF">2014-05-31T11:20:17Z</dcterms:created>
  <dcterms:modified xsi:type="dcterms:W3CDTF">2014-05-31T14:18:37Z</dcterms:modified>
</cp:coreProperties>
</file>